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0080625" cy="567055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6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документ 1"/>
          <p:cNvSpPr/>
          <p:nvPr/>
        </p:nvSpPr>
        <p:spPr>
          <a:xfrm flipH="1" flipV="1">
            <a:off x="0" y="4500000"/>
            <a:ext cx="10080000" cy="11700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3300" b="0" u="none" strike="noStrike">
                <a:solidFill>
                  <a:srgbClr val="DD41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360000" y="2880000"/>
            <a:ext cx="9360000" cy="16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5000" lnSpcReduction="19999"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1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Седьмой уровень структуры</a:t>
            </a:r>
          </a:p>
        </p:txBody>
      </p:sp>
      <p:sp>
        <p:nvSpPr>
          <p:cNvPr id="5" name="PlaceHolder 3"/>
          <p:cNvSpPr>
            <a:spLocks noGrp="1"/>
          </p:cNvSpPr>
          <p:nvPr>
            <p:ph type="dt" idx="1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&lt;дата/время&gt;</a:t>
            </a:r>
          </a:p>
        </p:txBody>
      </p:sp>
      <p:sp>
        <p:nvSpPr>
          <p:cNvPr id="6" name="PlaceHolder 4"/>
          <p:cNvSpPr>
            <a:spLocks noGrp="1"/>
          </p:cNvSpPr>
          <p:nvPr>
            <p:ph type="ftr" idx="2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&lt;нижний колонтитул&gt;</a:t>
            </a:r>
          </a:p>
        </p:txBody>
      </p:sp>
      <p:sp>
        <p:nvSpPr>
          <p:cNvPr id="7" name="PlaceHolder 5"/>
          <p:cNvSpPr>
            <a:spLocks noGrp="1"/>
          </p:cNvSpPr>
          <p:nvPr>
            <p:ph type="sldNum" idx="3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buNone/>
            </a:pPr>
            <a:fld id="{1F8C9AAC-76FC-492E-88F1-A552F19AFAEA}" type="slidenum"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‹#›</a:t>
            </a:fld>
            <a:endParaRPr lang="ru-RU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документ 1"/>
          <p:cNvSpPr/>
          <p:nvPr/>
        </p:nvSpPr>
        <p:spPr>
          <a:xfrm flipH="1" flipV="1">
            <a:off x="0" y="4500000"/>
            <a:ext cx="10080000" cy="11700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3300" b="0" u="none" strike="noStrike">
                <a:solidFill>
                  <a:srgbClr val="DD41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60000" y="2880000"/>
            <a:ext cx="9360000" cy="16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5000" lnSpcReduction="19999"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1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Седьмой уровень структуры</a:t>
            </a:r>
          </a:p>
        </p:txBody>
      </p:sp>
      <p:sp>
        <p:nvSpPr>
          <p:cNvPr id="10" name="PlaceHolder 3"/>
          <p:cNvSpPr>
            <a:spLocks noGrp="1"/>
          </p:cNvSpPr>
          <p:nvPr>
            <p:ph type="dt" idx="4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&lt;дата/время&gt;</a:t>
            </a:r>
          </a:p>
        </p:txBody>
      </p:sp>
      <p:sp>
        <p:nvSpPr>
          <p:cNvPr id="11" name="PlaceHolder 4"/>
          <p:cNvSpPr>
            <a:spLocks noGrp="1"/>
          </p:cNvSpPr>
          <p:nvPr>
            <p:ph type="ftr" idx="5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&lt;нижний колонтитул&gt;</a:t>
            </a:r>
          </a:p>
        </p:txBody>
      </p:sp>
      <p:sp>
        <p:nvSpPr>
          <p:cNvPr id="12" name="PlaceHolder 5"/>
          <p:cNvSpPr>
            <a:spLocks noGrp="1"/>
          </p:cNvSpPr>
          <p:nvPr>
            <p:ph type="sldNum" idx="6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buNone/>
            </a:pPr>
            <a:fld id="{C9347917-F325-4C9C-A334-F13D3520AF3D}" type="slidenum"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‹#›</a:t>
            </a:fld>
            <a:endParaRPr lang="ru-RU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/>
        </p:nvSpPr>
        <p:spPr>
          <a:xfrm>
            <a:off x="0" y="0"/>
            <a:ext cx="10076760" cy="7200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240" y="5040000"/>
            <a:ext cx="10076760" cy="6314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3300" b="0" u="none" strike="noStrike">
                <a:solidFill>
                  <a:srgbClr val="EEEEEE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21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ru-RU" sz="1500" b="0" u="none" strike="noStrike">
                <a:solidFill>
                  <a:srgbClr val="009BDD"/>
                </a:solidFill>
                <a:effectLst/>
                <a:uFillTx/>
                <a:latin typeface="Arial"/>
              </a:rPr>
              <a:t>Седьмой уровень структуры</a:t>
            </a:r>
          </a:p>
        </p:txBody>
      </p:sp>
      <p:sp>
        <p:nvSpPr>
          <p:cNvPr id="17" name="PlaceHolder 3"/>
          <p:cNvSpPr>
            <a:spLocks noGrp="1"/>
          </p:cNvSpPr>
          <p:nvPr>
            <p:ph type="dt" idx="7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&lt;дата/время&gt;</a:t>
            </a:r>
          </a:p>
        </p:txBody>
      </p:sp>
      <p:sp>
        <p:nvSpPr>
          <p:cNvPr id="18" name="PlaceHolder 4"/>
          <p:cNvSpPr>
            <a:spLocks noGrp="1"/>
          </p:cNvSpPr>
          <p:nvPr>
            <p:ph type="ftr" idx="8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&lt;нижний колонтитул&gt;</a:t>
            </a:r>
          </a:p>
        </p:txBody>
      </p:sp>
      <p:sp>
        <p:nvSpPr>
          <p:cNvPr id="19" name="PlaceHolder 5"/>
          <p:cNvSpPr>
            <a:spLocks noGrp="1"/>
          </p:cNvSpPr>
          <p:nvPr>
            <p:ph type="sldNum" idx="9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buNone/>
            </a:pPr>
            <a:fld id="{9617D42D-CA80-4A6F-9B53-59943E9328B8}" type="slidenum">
              <a:rPr lang="ru-RU" sz="1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‹#›</a:t>
            </a:fld>
            <a:endParaRPr lang="ru-RU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000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spcBef>
                <a:spcPts val="1191"/>
              </a:spcBef>
              <a:spcAft>
                <a:spcPts val="992"/>
              </a:spcAft>
              <a:buNone/>
            </a:pPr>
            <a:r>
              <a:rPr lang="ru-RU" sz="3600" b="0" u="none" strike="noStrike">
                <a:solidFill>
                  <a:srgbClr val="DD4100"/>
                </a:solidFill>
                <a:effectLst/>
                <a:uFillTx/>
                <a:latin typeface="Times New Roman"/>
              </a:rPr>
              <a:t>Проект «Dungeon Crushers»</a:t>
            </a:r>
            <a:br>
              <a:rPr sz="1000"/>
            </a:br>
            <a:endParaRPr lang="ru-RU" sz="3600" b="0" u="none" strike="noStrike">
              <a:solidFill>
                <a:srgbClr val="DD4100"/>
              </a:solidFill>
              <a:effectLst/>
              <a:uFillTx/>
              <a:latin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80000" y="3586680"/>
            <a:ext cx="4860000" cy="127332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ru-RU" sz="2600" b="0" u="none" strike="noStrike">
                <a:solidFill>
                  <a:srgbClr val="000000"/>
                </a:solidFill>
                <a:effectLst/>
                <a:uFillTx/>
                <a:latin typeface="Times New Roman"/>
                <a:ea typeface="DejaVu Sans"/>
              </a:rPr>
              <a:t>Авторы: Ермиличева Алёна         Оганян Тигран</a:t>
            </a:r>
            <a:endParaRPr lang="ru-RU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6B3B0-32FF-472C-AA5A-DA27C8D9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</p:spPr>
        <p:txBody>
          <a:bodyPr/>
          <a:lstStyle/>
          <a:p>
            <a:r>
              <a:rPr lang="ru-RU" dirty="0"/>
              <a:t>1уровень - Шахты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2249FC-DC53-47B7-9A78-7C5A38EA8A17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EA323C-644C-4546-B664-A8F2CD834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342" y="1080000"/>
            <a:ext cx="6312411" cy="346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48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897B6A-180B-4A7C-8E82-C7103B427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12" y="219306"/>
            <a:ext cx="9000000" cy="1080000"/>
          </a:xfrm>
        </p:spPr>
        <p:txBody>
          <a:bodyPr/>
          <a:lstStyle/>
          <a:p>
            <a:r>
              <a:rPr lang="ru-RU" dirty="0"/>
              <a:t>2 уровень - Катакомбы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09C814-32CD-47F4-B699-7EB2F81F72E2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DAF3BF-4239-4C6B-9668-714496E8B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46" y="1368783"/>
            <a:ext cx="7809372" cy="374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620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BA06D-FF14-47B0-8434-408CAE48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42" y="90550"/>
            <a:ext cx="9000000" cy="1080000"/>
          </a:xfrm>
        </p:spPr>
        <p:txBody>
          <a:bodyPr/>
          <a:lstStyle/>
          <a:p>
            <a:r>
              <a:rPr lang="ru-RU" dirty="0"/>
              <a:t>3 уровень - глубины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A56931-BD78-4237-9DA6-6CDBBC3DE948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0DC241-E423-4760-9E38-1AAADF628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491" y="1336419"/>
            <a:ext cx="7418540" cy="377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79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AAA87A-B6BF-4E23-B4C1-6DB814500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032"/>
            <a:ext cx="9000000" cy="1080000"/>
          </a:xfrm>
        </p:spPr>
        <p:txBody>
          <a:bodyPr/>
          <a:lstStyle/>
          <a:p>
            <a:r>
              <a:rPr lang="ru-RU" dirty="0"/>
              <a:t>4 уровень - босс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36A61B-152E-4CE9-9940-8C72D96BCF32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58616EF-5489-48AE-ADD7-A141C13E8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368" y="1241256"/>
            <a:ext cx="6821129" cy="371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265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0F8A7B-1526-4387-B4B4-7003B76DA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</p:spPr>
        <p:txBody>
          <a:bodyPr/>
          <a:lstStyle/>
          <a:p>
            <a:r>
              <a:rPr lang="ru-RU" dirty="0"/>
              <a:t>Класс игрока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B33A7C-FE2E-4997-9D00-00298B7C2AD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242013" y="3854845"/>
            <a:ext cx="4720819" cy="436936"/>
          </a:xfrm>
        </p:spPr>
        <p:txBody>
          <a:bodyPr>
            <a:normAutofit fontScale="85000" lnSpcReduction="9999"/>
          </a:bodyPr>
          <a:lstStyle/>
          <a:p>
            <a:r>
              <a:rPr lang="ru-RU" dirty="0"/>
              <a:t>При получении урона краснеет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2CFA81-2FC0-4947-9B48-1C79F966C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2050" y="3284756"/>
            <a:ext cx="2163587" cy="146120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67D05D-22C5-49A4-8A0E-78B789AE0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225" y="1214335"/>
            <a:ext cx="1933575" cy="14573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99C04A6-F75D-463A-9AE7-A5805A4075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844" y="1077265"/>
            <a:ext cx="1457325" cy="145732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BF446A-7FAD-44B7-ABAE-43C2D3F2FE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716" y="1087042"/>
            <a:ext cx="145732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29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EBA81-486F-488E-8941-763CE657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5098"/>
            <a:ext cx="9000000" cy="1080000"/>
          </a:xfrm>
        </p:spPr>
        <p:txBody>
          <a:bodyPr/>
          <a:lstStyle/>
          <a:p>
            <a:r>
              <a:rPr lang="ru-RU" dirty="0"/>
              <a:t>Класс монстра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350179-3EA4-462A-9E7A-E00D12DE73E5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CB76B2-6696-4EBE-A2BE-3D2A1A831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012" y="1371463"/>
            <a:ext cx="2135655" cy="14190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696EAA-86D1-41C8-8BD2-808AC1539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562" y="1170550"/>
            <a:ext cx="1218716" cy="1620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EF9B18C-97AC-4304-A09B-937854B7CE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580" y="1074270"/>
            <a:ext cx="1548017" cy="17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483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ACABAD-B81B-472E-B12B-9D95C4644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032"/>
            <a:ext cx="9000000" cy="1080000"/>
          </a:xfrm>
        </p:spPr>
        <p:txBody>
          <a:bodyPr/>
          <a:lstStyle/>
          <a:p>
            <a:r>
              <a:rPr lang="ru-RU" dirty="0"/>
              <a:t>Класс босса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8D25EF-2340-407A-BD80-6DE2A661DBE0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CB198B-7E17-4F52-BB14-240B451E8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75" y="1268461"/>
            <a:ext cx="2710732" cy="20430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2B497B-1C3E-4A03-BCE0-F87F005D7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619" y="1377950"/>
            <a:ext cx="193357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63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876999-5DB8-4DF7-AAE4-B4DFFCCC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1245"/>
            <a:ext cx="9000000" cy="1080000"/>
          </a:xfrm>
        </p:spPr>
        <p:txBody>
          <a:bodyPr/>
          <a:lstStyle/>
          <a:p>
            <a:r>
              <a:rPr lang="ru-RU" dirty="0"/>
              <a:t>Классы объектов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677444-6E1C-495D-9A07-6FB04A467B4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000" y="2880000"/>
            <a:ext cx="4934671" cy="1411781"/>
          </a:xfrm>
        </p:spPr>
        <p:txBody>
          <a:bodyPr/>
          <a:lstStyle/>
          <a:p>
            <a:r>
              <a:rPr lang="ru-RU" dirty="0"/>
              <a:t>- восстанавливает жизнь</a:t>
            </a:r>
          </a:p>
          <a:p>
            <a:r>
              <a:rPr lang="ru-RU" dirty="0"/>
              <a:t>- активирует супер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7B28CA-B74B-47F2-A536-416874DC5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300" y="2252088"/>
            <a:ext cx="977030" cy="7734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7E4AE30-47DA-4EBB-83A0-5C73BEEA0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260" y="3336241"/>
            <a:ext cx="803070" cy="105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00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FC2C6-236F-422B-8270-F5C75BB07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8" y="388509"/>
            <a:ext cx="9000000" cy="1080000"/>
          </a:xfrm>
        </p:spPr>
        <p:txBody>
          <a:bodyPr/>
          <a:lstStyle/>
          <a:p>
            <a:r>
              <a:rPr lang="ru-RU" dirty="0" err="1"/>
              <a:t>Использовнные</a:t>
            </a:r>
            <a:r>
              <a:rPr lang="ru-RU" dirty="0"/>
              <a:t> модули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707C55-E914-4525-BE3B-431798DA7B7A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825910" y="2529348"/>
            <a:ext cx="4439264" cy="1970652"/>
          </a:xfrm>
        </p:spPr>
        <p:txBody>
          <a:bodyPr/>
          <a:lstStyle/>
          <a:p>
            <a:r>
              <a:rPr lang="ru-RU" dirty="0"/>
              <a:t>1) </a:t>
            </a:r>
            <a:r>
              <a:rPr lang="en-US" dirty="0" err="1"/>
              <a:t>tkinter</a:t>
            </a:r>
            <a:endParaRPr lang="en-US" dirty="0"/>
          </a:p>
          <a:p>
            <a:r>
              <a:rPr lang="en-US" dirty="0"/>
              <a:t>2) arcade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863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58AEF-E6A5-4675-9D99-8ED424BB8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61" y="233652"/>
            <a:ext cx="9000000" cy="1080000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29EEF6-9841-4A22-B0B4-45248DEFF699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125361" y="1732935"/>
            <a:ext cx="8834284" cy="2433483"/>
          </a:xfrm>
        </p:spPr>
        <p:txBody>
          <a:bodyPr>
            <a:normAutofit fontScale="92500" lnSpcReduction="19999"/>
          </a:bodyPr>
          <a:lstStyle/>
          <a:p>
            <a:r>
              <a:rPr lang="ru-RU" dirty="0"/>
              <a:t>Что можно доработать:</a:t>
            </a:r>
          </a:p>
          <a:p>
            <a:r>
              <a:rPr lang="ru-RU" dirty="0"/>
              <a:t>1) улучшение анимации</a:t>
            </a:r>
          </a:p>
          <a:p>
            <a:r>
              <a:rPr lang="ru-RU" dirty="0"/>
              <a:t>2) добавление новых режимов для игры</a:t>
            </a:r>
          </a:p>
          <a:p>
            <a:r>
              <a:rPr lang="ru-RU" dirty="0"/>
              <a:t>3) оптимизация</a:t>
            </a:r>
          </a:p>
        </p:txBody>
      </p:sp>
    </p:spTree>
    <p:extLst>
      <p:ext uri="{BB962C8B-B14F-4D97-AF65-F5344CB8AC3E}">
        <p14:creationId xmlns:p14="http://schemas.microsoft.com/office/powerpoint/2010/main" val="2981127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6BC215-8D4A-4475-8168-F0B8D8B95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1529"/>
            <a:ext cx="9000000" cy="1080000"/>
          </a:xfrm>
        </p:spPr>
        <p:txBody>
          <a:bodyPr/>
          <a:lstStyle/>
          <a:p>
            <a:r>
              <a:rPr lang="en-US" b="1" dirty="0"/>
              <a:t>Dungeon Crushers</a:t>
            </a:r>
            <a:br>
              <a:rPr lang="en-US" b="1" dirty="0"/>
            </a:b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5A91AA-B880-463C-9E6C-91297CAC325F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000" y="2204884"/>
            <a:ext cx="9360000" cy="1283110"/>
          </a:xfrm>
        </p:spPr>
        <p:txBody>
          <a:bodyPr/>
          <a:lstStyle/>
          <a:p>
            <a:r>
              <a:rPr lang="ru-RU" dirty="0"/>
              <a:t>аркадный </a:t>
            </a:r>
            <a:r>
              <a:rPr lang="ru-RU" dirty="0" err="1"/>
              <a:t>платформер</a:t>
            </a:r>
            <a:r>
              <a:rPr lang="ru-RU" dirty="0"/>
              <a:t> в жанре слешер, в стиле </a:t>
            </a:r>
            <a:r>
              <a:rPr lang="ru-RU" dirty="0" err="1"/>
              <a:t>дарк</a:t>
            </a:r>
            <a:r>
              <a:rPr lang="ru-RU" dirty="0"/>
              <a:t> </a:t>
            </a:r>
            <a:r>
              <a:rPr lang="ru-RU" dirty="0" err="1"/>
              <a:t>фентези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1607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C33898-5E9A-4A36-90D6-45C10FCA5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284" y="1602721"/>
            <a:ext cx="6902244" cy="388251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B508B-3115-4204-BC98-6A0B373A5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55" y="388510"/>
            <a:ext cx="6902245" cy="1080000"/>
          </a:xfrm>
        </p:spPr>
        <p:txBody>
          <a:bodyPr/>
          <a:lstStyle/>
          <a:p>
            <a:r>
              <a:rPr lang="ru-RU" dirty="0"/>
              <a:t>Для того, чтобы играть, надо </a:t>
            </a:r>
            <a:r>
              <a:rPr lang="ru-RU" dirty="0" err="1"/>
              <a:t>зарегестрироваться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2BF4BA-323F-4693-93A4-E7D0A092074C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312" y="2526039"/>
            <a:ext cx="9360000" cy="1620000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131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A637B0-325B-44F6-AED4-DC5FB85E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Главное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B45A70-9FCF-461F-92A5-3505A3208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259" y="990550"/>
            <a:ext cx="7441766" cy="4046657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B62B5DCE-7CAD-4934-8AE2-DB399B44649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000" y="4201920"/>
            <a:ext cx="9360000" cy="478080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346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03321-83C6-4B9E-97B0-719812D22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FCD79D-F784-4778-87EC-39D8AF639EC4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43F9C7-B4BC-43BB-A1F5-0E3B9980F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15" y="990549"/>
            <a:ext cx="7480996" cy="406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602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9ED3A0-CB64-4AF0-8C8C-5095011E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Таблица рекордов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807A21-75D6-4851-A717-743D9F07B2AE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76E3A0-24AF-41D0-A1BA-7CDE97F9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44" y="1235350"/>
            <a:ext cx="4564162" cy="34446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6564726-31BA-4D23-BCB3-332D0178C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520" y="1235350"/>
            <a:ext cx="4416565" cy="344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57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D48405-4402-425F-B3EC-254CD8007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уровня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182E89-DA3A-4E56-9C8F-1C9E2025F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10" y="1080000"/>
            <a:ext cx="4747390" cy="256787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60EBE373-CF2D-47D6-8334-DE6A7821084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000" y="5047317"/>
            <a:ext cx="9360000" cy="36000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5324F1-F03F-42F3-9B4D-89CB3E4BB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124" y="1080001"/>
            <a:ext cx="4894238" cy="256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58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687F4A-0DCE-4EC5-A992-CDE1492E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0550"/>
            <a:ext cx="9000000" cy="1080000"/>
          </a:xfrm>
        </p:spPr>
        <p:txBody>
          <a:bodyPr/>
          <a:lstStyle/>
          <a:p>
            <a:r>
              <a:rPr lang="ru-RU" dirty="0"/>
              <a:t>Классы экранов(</a:t>
            </a:r>
            <a:r>
              <a:rPr lang="en-US" dirty="0"/>
              <a:t>View</a:t>
            </a:r>
            <a:r>
              <a:rPr lang="ru-RU" dirty="0"/>
              <a:t>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F7135F-FBE8-4D49-BAB8-BA369E3E9FA3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212517" y="2295012"/>
            <a:ext cx="9000000" cy="162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  - приложение само определяет размеры экрана пользователя</a:t>
            </a:r>
          </a:p>
          <a:p>
            <a:pPr marL="0" indent="0">
              <a:buNone/>
            </a:pPr>
            <a:r>
              <a:rPr lang="ru-RU" sz="2000" dirty="0"/>
              <a:t>  - создание удобного интерфейса при помощи </a:t>
            </a:r>
            <a:r>
              <a:rPr lang="en-US" sz="2000" dirty="0" err="1"/>
              <a:t>create_ui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943881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6B19FF-63B1-4539-A7E3-3E959DC4A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7645" cy="1080000"/>
          </a:xfrm>
        </p:spPr>
        <p:txBody>
          <a:bodyPr/>
          <a:lstStyle/>
          <a:p>
            <a:r>
              <a:rPr lang="ru-RU" dirty="0"/>
              <a:t>База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C514DD-3C91-4493-A6DC-CCFAF8B7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185"/>
            <a:ext cx="10080625" cy="874180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DB24C73E-990C-439C-BFC6-8FA8B61D2C2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60000" y="5579997"/>
            <a:ext cx="9360000" cy="400473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9D3C5A-207D-4747-81B8-9F4C9CC09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662" y="13051"/>
            <a:ext cx="1924319" cy="106694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4FAC79-9497-4471-A440-BC6F445CC0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390310"/>
            <a:ext cx="10080625" cy="8899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E5D7AE-A1FF-4552-A4E5-DACC6532D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3467877"/>
            <a:ext cx="10080625" cy="1110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72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125</Words>
  <Application>Microsoft Office PowerPoint</Application>
  <PresentationFormat>Произвольный</PresentationFormat>
  <Paragraphs>33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DejaVu Sans</vt:lpstr>
      <vt:lpstr>Times New Roman</vt:lpstr>
      <vt:lpstr>Wingdings</vt:lpstr>
      <vt:lpstr>Office</vt:lpstr>
      <vt:lpstr>Проект «Dungeon Crushers» </vt:lpstr>
      <vt:lpstr>Dungeon Crushers </vt:lpstr>
      <vt:lpstr>Для того, чтобы играть, надо зарегестрироваться</vt:lpstr>
      <vt:lpstr>Главное меню</vt:lpstr>
      <vt:lpstr>Настройки</vt:lpstr>
      <vt:lpstr>Таблица рекордов</vt:lpstr>
      <vt:lpstr>Выбор уровня</vt:lpstr>
      <vt:lpstr>Классы экранов(View)</vt:lpstr>
      <vt:lpstr>База данных</vt:lpstr>
      <vt:lpstr>1уровень - Шахты</vt:lpstr>
      <vt:lpstr>2 уровень - Катакомбы</vt:lpstr>
      <vt:lpstr>3 уровень - глубины</vt:lpstr>
      <vt:lpstr>4 уровень - босс</vt:lpstr>
      <vt:lpstr>Класс игрока</vt:lpstr>
      <vt:lpstr>Класс монстра</vt:lpstr>
      <vt:lpstr>Класс босса</vt:lpstr>
      <vt:lpstr>Классы объектов </vt:lpstr>
      <vt:lpstr>Использовнные модули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Curve</dc:title>
  <dc:subject/>
  <dc:creator/>
  <dc:description>This work is licensed under a Creative Commons 0 License.
It makes use of the works of kka_libo_design@ashisuto.co.jp.</dc:description>
  <cp:lastModifiedBy>2107 WSB</cp:lastModifiedBy>
  <cp:revision>6</cp:revision>
  <dcterms:created xsi:type="dcterms:W3CDTF">2026-01-14T21:12:00Z</dcterms:created>
  <dcterms:modified xsi:type="dcterms:W3CDTF">2026-01-31T13:49:02Z</dcterms:modified>
  <dc:language>ru-RU</dc:language>
</cp:coreProperties>
</file>